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77C8-2FA2-4A4F-8F23-2FD970B05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E2247-CC43-4605-8724-5A7920203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1437-37AD-4C1E-B9BC-F90A5CB2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196A9-1453-46FD-A699-638E0D52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D738F-050B-47D6-9A93-2C050209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0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913F-9456-4C07-A1EA-DCCC4ACC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10351-AA18-4AF7-A588-32377F6C3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A82A2-C144-44E6-9061-50CD6AB3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A7178-6D8D-446C-9CE6-B09232C7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8483D-46CB-442A-86EC-E3CA5BC4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84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B7E29-9BAE-4CE6-8938-5D20DD060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EF590-1E0B-4167-84DC-C5DCC4218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EE31-FFF0-4B0C-9740-721424D8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BBF89-5E4D-4162-8631-3F45124B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D8BA-94B0-4421-A35A-949E4F79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0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5881-4BBA-487B-A9A8-43A0F704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34DE-BB1D-431C-9793-B4442E34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2743F-68F3-4123-8478-651F7C8E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25C3-1F9F-4609-A1BB-E50EA03A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FE194-1044-4E1D-AD56-C176BF36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66FE-ACEB-4542-BB07-64BAB753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A706A-870B-4180-BC5E-1D2006A6B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05BF4-C7C9-46F6-84FA-C211C3E2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3D0A8-2202-4B64-A607-1079EF97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6248F-42C6-4654-B1B6-ED04A751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A51E-F718-4AD3-B4B7-0D93335B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AE61-97D2-4361-A5EC-CF8463943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EACFB-26BF-4B64-9E28-0BBEBA471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5AD39-0062-45D2-AC24-34C239B3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3877F-3320-4DC2-860A-5DC848BD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BABB3-A42A-42CA-816B-07DB5B05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4992-4A73-4455-B76A-3DE4359E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591F6-3C4D-4D61-AA73-61C175401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C4FEF-4633-4737-9E89-93C7CA78F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4AD8B-B777-454A-BB6A-93AF5BDAB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43D09-907F-47AD-970C-38F40F5F9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D6F9EB-3CA9-4C62-AF05-E2566662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4C53F-16C1-4E77-9CBE-BF8C9159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A4ACFA-2C74-421B-8D95-0C8DDB6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7FE1-C464-42AC-8E49-4C5F4BD7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582C5-686C-43CA-9873-7FCC734B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19598-33AE-4ED5-B255-96DA1E3A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DC776-8F1F-43A7-948E-AB49D967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9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33228-E84B-4B9C-95C1-94E0E351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717354-7010-4E46-B992-7F5F07A5F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42A59-E385-4DBD-B05D-7E2058CF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0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3F63-9FC5-41D1-B798-64849D91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45670-1F3B-4DB7-8460-F9E94E07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D183F-0813-4AE4-A2BC-F2E59355B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B9583-04D8-459B-AA7D-BFD7B280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8831D-B370-42B3-A53A-93F85F95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C805A-84BC-4AFC-9164-368629C0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7906-6DF7-43C2-8F8A-27CCF081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2B08E-AF89-49AF-A50E-749F07D6C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CF560-0A1C-4FD2-83CB-A64EE57AB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7F5E-5255-4F4A-B764-F51D488D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12DFD-13B4-4B98-A5D2-06C8071E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7169A-698B-4DFA-8025-4F08C1CE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3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29059-485D-410B-BBD6-7963E118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D0C74-C010-4DF3-B037-F011D419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7BE76-F85E-4C26-BCA1-AEB19AABE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A719-E240-4FC1-8D56-0209C8718C3B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28DFE-0B41-44B0-B990-F9B1595F2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D2954-16B3-42E3-8D48-5BAD24142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39E1-D327-40D3-B531-5385D9760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3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F8D7-367B-4D34-BCFF-C150C700C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MAKE A GMAIL ACCOUNT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182C1-0842-46A9-8C7B-20FC3C562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Elaine Munn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792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75D99E-25EA-4B91-A9E0-EF888E64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8" y="411218"/>
            <a:ext cx="5585944" cy="6035563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2ED43A3-B5E2-4F11-83C1-4478F03B5479}"/>
              </a:ext>
            </a:extLst>
          </p:cNvPr>
          <p:cNvSpPr/>
          <p:nvPr/>
        </p:nvSpPr>
        <p:spPr>
          <a:xfrm>
            <a:off x="6710056" y="1832261"/>
            <a:ext cx="1953653" cy="987138"/>
          </a:xfrm>
          <a:prstGeom prst="wedgeRoundRectCallout">
            <a:avLst>
              <a:gd name="adj1" fmla="val -78612"/>
              <a:gd name="adj2" fmla="val -987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CLICK HERE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D7C958F-106F-4DD7-B648-3FAC2EB9AFFE}"/>
              </a:ext>
            </a:extLst>
          </p:cNvPr>
          <p:cNvSpPr/>
          <p:nvPr/>
        </p:nvSpPr>
        <p:spPr>
          <a:xfrm>
            <a:off x="5829300" y="4537361"/>
            <a:ext cx="2695864" cy="635003"/>
          </a:xfrm>
          <a:prstGeom prst="wedgeRoundRectCallout">
            <a:avLst>
              <a:gd name="adj1" fmla="val -60020"/>
              <a:gd name="adj2" fmla="val -64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SIGN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E4C92-723B-4694-8503-9A2F72297013}"/>
              </a:ext>
            </a:extLst>
          </p:cNvPr>
          <p:cNvSpPr txBox="1"/>
          <p:nvPr/>
        </p:nvSpPr>
        <p:spPr>
          <a:xfrm>
            <a:off x="6877050" y="411218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MAKE SURE YOU SIGN OUT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87901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C2452106-183C-4494-B555-FB2A72374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7161" r="-438" b="14776"/>
          <a:stretch/>
        </p:blipFill>
        <p:spPr>
          <a:xfrm>
            <a:off x="203201" y="1415303"/>
            <a:ext cx="9753600" cy="40273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9EDED1-BCE9-471A-B77B-D48FF7054C59}"/>
              </a:ext>
            </a:extLst>
          </p:cNvPr>
          <p:cNvSpPr txBox="1"/>
          <p:nvPr/>
        </p:nvSpPr>
        <p:spPr>
          <a:xfrm>
            <a:off x="0" y="374275"/>
            <a:ext cx="582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 SIGN IN</a:t>
            </a:r>
            <a:endParaRPr lang="en-GB" sz="32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639D62-CFFF-4C1D-8DB6-BC66144AE0F7}"/>
              </a:ext>
            </a:extLst>
          </p:cNvPr>
          <p:cNvSpPr/>
          <p:nvPr/>
        </p:nvSpPr>
        <p:spPr>
          <a:xfrm>
            <a:off x="7047345" y="1590794"/>
            <a:ext cx="1062183" cy="10508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5EB8A81-8557-42EF-9F05-E359337345FB}"/>
              </a:ext>
            </a:extLst>
          </p:cNvPr>
          <p:cNvSpPr/>
          <p:nvPr/>
        </p:nvSpPr>
        <p:spPr>
          <a:xfrm>
            <a:off x="4953578" y="655034"/>
            <a:ext cx="1950316" cy="1520538"/>
          </a:xfrm>
          <a:prstGeom prst="wedgeRoundRectCallout">
            <a:avLst>
              <a:gd name="adj1" fmla="val 71104"/>
              <a:gd name="adj2" fmla="val 441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CLICK GMAIL</a:t>
            </a:r>
          </a:p>
        </p:txBody>
      </p:sp>
      <p:pic>
        <p:nvPicPr>
          <p:cNvPr id="8" name="Picture 7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4C187A20-90B6-4A31-A8A2-588ADDCFC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8" y="2935841"/>
            <a:ext cx="2059708" cy="35608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8C22302-9512-44EA-B9A5-56C4E821A538}"/>
              </a:ext>
            </a:extLst>
          </p:cNvPr>
          <p:cNvSpPr/>
          <p:nvPr/>
        </p:nvSpPr>
        <p:spPr>
          <a:xfrm>
            <a:off x="6262255" y="2935841"/>
            <a:ext cx="785090" cy="7602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08196C1-7F55-4FD4-9C89-BA0BAF76B94E}"/>
              </a:ext>
            </a:extLst>
          </p:cNvPr>
          <p:cNvSpPr/>
          <p:nvPr/>
        </p:nvSpPr>
        <p:spPr>
          <a:xfrm>
            <a:off x="8458778" y="3315974"/>
            <a:ext cx="1950316" cy="2886991"/>
          </a:xfrm>
          <a:prstGeom prst="wedgeRoundRectCallout">
            <a:avLst>
              <a:gd name="adj1" fmla="val -134905"/>
              <a:gd name="adj2" fmla="val -469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CLICK on the GRID to see more GOOGLE options</a:t>
            </a:r>
          </a:p>
          <a:p>
            <a:pPr algn="ctr"/>
            <a:r>
              <a:rPr lang="en-US" sz="2000" b="1" dirty="0"/>
              <a:t>OR </a:t>
            </a:r>
          </a:p>
          <a:p>
            <a:pPr algn="ctr"/>
            <a:r>
              <a:rPr lang="en-US" sz="2000" b="1" dirty="0"/>
              <a:t>Choose Gmail</a:t>
            </a:r>
          </a:p>
        </p:txBody>
      </p:sp>
    </p:spTree>
    <p:extLst>
      <p:ext uri="{BB962C8B-B14F-4D97-AF65-F5344CB8AC3E}">
        <p14:creationId xmlns:p14="http://schemas.microsoft.com/office/powerpoint/2010/main" val="34513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A5B6B-63F3-4EBA-932F-3C7365573F88}"/>
              </a:ext>
            </a:extLst>
          </p:cNvPr>
          <p:cNvSpPr txBox="1"/>
          <p:nvPr/>
        </p:nvSpPr>
        <p:spPr>
          <a:xfrm>
            <a:off x="409576" y="390525"/>
            <a:ext cx="167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STEP 1</a:t>
            </a:r>
            <a:endParaRPr lang="en-GB" sz="3200" b="1" dirty="0"/>
          </a:p>
        </p:txBody>
      </p:sp>
      <p:pic>
        <p:nvPicPr>
          <p:cNvPr id="4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6105E319-F7FC-438A-B0F1-CC31646F8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25" y="575190"/>
            <a:ext cx="5950263" cy="252998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742ACFD-99B7-4F82-895B-A044F1D3F235}"/>
              </a:ext>
            </a:extLst>
          </p:cNvPr>
          <p:cNvSpPr/>
          <p:nvPr/>
        </p:nvSpPr>
        <p:spPr>
          <a:xfrm>
            <a:off x="7353302" y="575190"/>
            <a:ext cx="3867150" cy="2263259"/>
          </a:xfrm>
          <a:prstGeom prst="wedgeRoundRectCallout">
            <a:avLst>
              <a:gd name="adj1" fmla="val -92724"/>
              <a:gd name="adj2" fmla="val -11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 the Internet Browser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2800" dirty="0"/>
              <a:t>TYPE GOOGLE into the search bar</a:t>
            </a:r>
            <a:endParaRPr lang="en-GB" sz="2800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A3CE62-F758-4C2D-B2B7-7507E34A8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7" y="2587687"/>
            <a:ext cx="6046744" cy="405751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38BA5C5-5E49-4CAC-BF3D-1A7A7FFCFEEA}"/>
              </a:ext>
            </a:extLst>
          </p:cNvPr>
          <p:cNvSpPr/>
          <p:nvPr/>
        </p:nvSpPr>
        <p:spPr>
          <a:xfrm>
            <a:off x="7124702" y="3743558"/>
            <a:ext cx="3867150" cy="2263259"/>
          </a:xfrm>
          <a:prstGeom prst="wedgeRoundRectCallout">
            <a:avLst>
              <a:gd name="adj1" fmla="val -98389"/>
              <a:gd name="adj2" fmla="val -1336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CLICK ON THE HYPERLINK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Inbox by Gmail</a:t>
            </a:r>
            <a:endParaRPr lang="en-GB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9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0FDC869-80F5-46CF-954B-F5DEB3A55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11135"/>
          <a:stretch/>
        </p:blipFill>
        <p:spPr>
          <a:xfrm>
            <a:off x="1038224" y="1390650"/>
            <a:ext cx="4172163" cy="272237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AEF73-6411-4772-B365-93F8D4D52ECC}"/>
              </a:ext>
            </a:extLst>
          </p:cNvPr>
          <p:cNvSpPr/>
          <p:nvPr/>
        </p:nvSpPr>
        <p:spPr>
          <a:xfrm>
            <a:off x="3124305" y="495300"/>
            <a:ext cx="1981198" cy="1790699"/>
          </a:xfrm>
          <a:prstGeom prst="wedgeRoundRectCallout">
            <a:avLst>
              <a:gd name="adj1" fmla="val -92724"/>
              <a:gd name="adj2" fmla="val 26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CLICK ON</a:t>
            </a:r>
            <a:br>
              <a:rPr lang="en-US" b="1" dirty="0"/>
            </a:br>
            <a:r>
              <a:rPr lang="en-US" b="1" dirty="0"/>
              <a:t>CREATE ACCOUNT</a:t>
            </a:r>
            <a:br>
              <a:rPr lang="en-US" b="1" dirty="0"/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CHOOSE FOR MYSELF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F213BE-C222-4E0D-90B3-03A4C6C2A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45" y="354063"/>
            <a:ext cx="4557155" cy="614987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E58A850-6211-4EC2-9DCD-3381E424424D}"/>
              </a:ext>
            </a:extLst>
          </p:cNvPr>
          <p:cNvSpPr/>
          <p:nvPr/>
        </p:nvSpPr>
        <p:spPr>
          <a:xfrm>
            <a:off x="1714500" y="3943350"/>
            <a:ext cx="2809978" cy="1524000"/>
          </a:xfrm>
          <a:prstGeom prst="wedgeRoundRectCallout">
            <a:avLst>
              <a:gd name="adj1" fmla="val 111282"/>
              <a:gd name="adj2" fmla="val -86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Fill in online form</a:t>
            </a:r>
          </a:p>
          <a:p>
            <a:pPr algn="ctr"/>
            <a:r>
              <a:rPr lang="en-US" b="1" dirty="0"/>
              <a:t>For the password I used 3 random words</a:t>
            </a:r>
            <a:br>
              <a:rPr lang="en-US" b="1" dirty="0"/>
            </a:br>
            <a:r>
              <a:rPr lang="en-US" b="1" dirty="0"/>
              <a:t>white bell lamp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8AE3D47-3023-41EC-A6F2-811E8A6E910E}"/>
              </a:ext>
            </a:extLst>
          </p:cNvPr>
          <p:cNvSpPr/>
          <p:nvPr/>
        </p:nvSpPr>
        <p:spPr>
          <a:xfrm>
            <a:off x="9334500" y="4895850"/>
            <a:ext cx="1662164" cy="504824"/>
          </a:xfrm>
          <a:prstGeom prst="wedgeRoundRectCallout">
            <a:avLst>
              <a:gd name="adj1" fmla="val -34475"/>
              <a:gd name="adj2" fmla="val 16495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CLICK NEXT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CF04F5F-AB2E-41FA-92C6-A83E584A1B9E}"/>
              </a:ext>
            </a:extLst>
          </p:cNvPr>
          <p:cNvSpPr/>
          <p:nvPr/>
        </p:nvSpPr>
        <p:spPr>
          <a:xfrm>
            <a:off x="9175597" y="3200265"/>
            <a:ext cx="2809978" cy="912762"/>
          </a:xfrm>
          <a:prstGeom prst="wedgeRoundRectCallout">
            <a:avLst>
              <a:gd name="adj1" fmla="val -64645"/>
              <a:gd name="adj2" fmla="val -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Use your own name or click on one of the suggested </a:t>
            </a:r>
          </a:p>
        </p:txBody>
      </p:sp>
    </p:spTree>
    <p:extLst>
      <p:ext uri="{BB962C8B-B14F-4D97-AF65-F5344CB8AC3E}">
        <p14:creationId xmlns:p14="http://schemas.microsoft.com/office/powerpoint/2010/main" val="275806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EF4E95-A857-48E8-BFFA-BECB1836C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49" y="445506"/>
            <a:ext cx="3973386" cy="562191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C1F10AD-4086-47C1-A0D2-643C525CF16D}"/>
              </a:ext>
            </a:extLst>
          </p:cNvPr>
          <p:cNvSpPr/>
          <p:nvPr/>
        </p:nvSpPr>
        <p:spPr>
          <a:xfrm>
            <a:off x="6162677" y="304800"/>
            <a:ext cx="3867150" cy="1676401"/>
          </a:xfrm>
          <a:prstGeom prst="wedgeRoundRectCallout">
            <a:avLst>
              <a:gd name="adj1" fmla="val -120064"/>
              <a:gd name="adj2" fmla="val 528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NOTE:</a:t>
            </a:r>
            <a:br>
              <a:rPr lang="en-US" sz="2800" b="1" dirty="0"/>
            </a:br>
            <a:r>
              <a:rPr lang="en-US" sz="2800" b="1" dirty="0"/>
              <a:t>It says OPTIONAL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A26CD6E-8FA0-42C9-B220-33EA1FA7739C}"/>
              </a:ext>
            </a:extLst>
          </p:cNvPr>
          <p:cNvSpPr/>
          <p:nvPr/>
        </p:nvSpPr>
        <p:spPr>
          <a:xfrm>
            <a:off x="6610350" y="2590799"/>
            <a:ext cx="3867150" cy="1676401"/>
          </a:xfrm>
          <a:prstGeom prst="wedgeRoundRectCallout">
            <a:avLst>
              <a:gd name="adj1" fmla="val -140507"/>
              <a:gd name="adj2" fmla="val 1063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Click on the link if you want to know what your info is used for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A7A636C-DBB7-48BA-B123-D67E833750CC}"/>
              </a:ext>
            </a:extLst>
          </p:cNvPr>
          <p:cNvSpPr/>
          <p:nvPr/>
        </p:nvSpPr>
        <p:spPr>
          <a:xfrm>
            <a:off x="5715002" y="5429251"/>
            <a:ext cx="3867150" cy="495300"/>
          </a:xfrm>
          <a:prstGeom prst="wedgeRoundRectCallout">
            <a:avLst>
              <a:gd name="adj1" fmla="val -85335"/>
              <a:gd name="adj2" fmla="val 292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383012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5BB078-DBE2-426D-9AE8-1883C940E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7"/>
          <a:stretch/>
        </p:blipFill>
        <p:spPr>
          <a:xfrm>
            <a:off x="1933249" y="314325"/>
            <a:ext cx="8325501" cy="5715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9FD98AA-38F8-41CB-98F9-E0427B7E2797}"/>
              </a:ext>
            </a:extLst>
          </p:cNvPr>
          <p:cNvSpPr/>
          <p:nvPr/>
        </p:nvSpPr>
        <p:spPr>
          <a:xfrm>
            <a:off x="9070109" y="3260436"/>
            <a:ext cx="2669310" cy="2660073"/>
          </a:xfrm>
          <a:prstGeom prst="wedgeRoundRectCallout">
            <a:avLst>
              <a:gd name="adj1" fmla="val -29503"/>
              <a:gd name="adj2" fmla="val -728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If you are on YOUR OWN COMPUTER </a:t>
            </a:r>
            <a:br>
              <a:rPr lang="en-US" sz="2000" b="1" dirty="0"/>
            </a:br>
            <a:r>
              <a:rPr lang="en-US" sz="2000" b="1" dirty="0"/>
              <a:t>SAVE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CHOOSE NEVER for a computer that does not belong to you</a:t>
            </a:r>
          </a:p>
        </p:txBody>
      </p:sp>
    </p:spTree>
    <p:extLst>
      <p:ext uri="{BB962C8B-B14F-4D97-AF65-F5344CB8AC3E}">
        <p14:creationId xmlns:p14="http://schemas.microsoft.com/office/powerpoint/2010/main" val="412170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E29F7EF-DCB3-4C74-83FA-43079B363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1" y="836087"/>
            <a:ext cx="5273497" cy="478577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34E2579-0985-423D-AFE3-2FF23ECEC721}"/>
              </a:ext>
            </a:extLst>
          </p:cNvPr>
          <p:cNvSpPr/>
          <p:nvPr/>
        </p:nvSpPr>
        <p:spPr>
          <a:xfrm>
            <a:off x="6612659" y="1898937"/>
            <a:ext cx="4845916" cy="987138"/>
          </a:xfrm>
          <a:prstGeom prst="wedgeRoundRectCallout">
            <a:avLst>
              <a:gd name="adj1" fmla="val -94417"/>
              <a:gd name="adj2" fmla="val 359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You MUST Choose an option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99ADD9F-8CCE-48AB-8F7C-05230B7C847B}"/>
              </a:ext>
            </a:extLst>
          </p:cNvPr>
          <p:cNvSpPr/>
          <p:nvPr/>
        </p:nvSpPr>
        <p:spPr>
          <a:xfrm>
            <a:off x="6725283" y="4203987"/>
            <a:ext cx="4845916" cy="987138"/>
          </a:xfrm>
          <a:prstGeom prst="wedgeRoundRectCallout">
            <a:avLst>
              <a:gd name="adj1" fmla="val -94417"/>
              <a:gd name="adj2" fmla="val 359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112205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EB7F09-5D94-4D50-B066-7F4E13283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6" y="607443"/>
            <a:ext cx="4938188" cy="5814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F838C0-03C9-4C1F-AA27-87EDEF420CE4}"/>
              </a:ext>
            </a:extLst>
          </p:cNvPr>
          <p:cNvSpPr/>
          <p:nvPr/>
        </p:nvSpPr>
        <p:spPr>
          <a:xfrm>
            <a:off x="1924050" y="1908462"/>
            <a:ext cx="1950316" cy="1520538"/>
          </a:xfrm>
          <a:prstGeom prst="wedgeRoundRectCallout">
            <a:avLst>
              <a:gd name="adj1" fmla="val 29902"/>
              <a:gd name="adj2" fmla="val 1978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You MUST SCROLL DOWN AND CHOOSE CONFIRM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BBC3361-8162-4510-8A51-D6126B29D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15" y="363803"/>
            <a:ext cx="3215919" cy="1196444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5485BDD-FF5B-4F99-B3F6-64C6D6F4B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1560247"/>
            <a:ext cx="4480948" cy="2095682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7C1468F-93DC-4B7C-A4FE-04FE1AFDC30F}"/>
              </a:ext>
            </a:extLst>
          </p:cNvPr>
          <p:cNvSpPr/>
          <p:nvPr/>
        </p:nvSpPr>
        <p:spPr>
          <a:xfrm>
            <a:off x="6096000" y="3655929"/>
            <a:ext cx="1950316" cy="1520538"/>
          </a:xfrm>
          <a:prstGeom prst="wedgeRoundRectCallout">
            <a:avLst>
              <a:gd name="adj1" fmla="val 95834"/>
              <a:gd name="adj2" fmla="val -690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You MUST SCROLL DOWN AND CHOOSE</a:t>
            </a:r>
            <a:br>
              <a:rPr lang="en-US" sz="2000" b="1" dirty="0"/>
            </a:br>
            <a:r>
              <a:rPr lang="en-US" sz="2000" b="1" dirty="0">
                <a:highlight>
                  <a:srgbClr val="0000FF"/>
                </a:highlight>
              </a:rPr>
              <a:t> </a:t>
            </a:r>
            <a:r>
              <a:rPr lang="en-US" sz="2000" b="1" dirty="0">
                <a:solidFill>
                  <a:schemeClr val="bg1"/>
                </a:solidFill>
                <a:highlight>
                  <a:srgbClr val="0000FF"/>
                </a:highlight>
              </a:rPr>
              <a:t>I agree</a:t>
            </a:r>
          </a:p>
        </p:txBody>
      </p:sp>
    </p:spTree>
    <p:extLst>
      <p:ext uri="{BB962C8B-B14F-4D97-AF65-F5344CB8AC3E}">
        <p14:creationId xmlns:p14="http://schemas.microsoft.com/office/powerpoint/2010/main" val="231585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CBFA351A-189B-4AF0-952A-579B29D64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6" y="492877"/>
            <a:ext cx="5281118" cy="528111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C93A98D-C24C-4B04-956A-E90C56C6E9A3}"/>
              </a:ext>
            </a:extLst>
          </p:cNvPr>
          <p:cNvSpPr/>
          <p:nvPr/>
        </p:nvSpPr>
        <p:spPr>
          <a:xfrm>
            <a:off x="3592545" y="940438"/>
            <a:ext cx="1950316" cy="1520538"/>
          </a:xfrm>
          <a:prstGeom prst="wedgeRoundRectCallout">
            <a:avLst>
              <a:gd name="adj1" fmla="val -7881"/>
              <a:gd name="adj2" fmla="val 2128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Choose one and CLICK </a:t>
            </a:r>
            <a:br>
              <a:rPr lang="en-US" sz="2000" b="1" dirty="0"/>
            </a:br>
            <a:r>
              <a:rPr lang="en-US" sz="2000" b="1" dirty="0">
                <a:highlight>
                  <a:srgbClr val="0000FF"/>
                </a:highlight>
              </a:rPr>
              <a:t> </a:t>
            </a:r>
            <a:r>
              <a:rPr lang="en-US" sz="2000" b="1" dirty="0">
                <a:solidFill>
                  <a:schemeClr val="bg1"/>
                </a:solidFill>
                <a:highlight>
                  <a:srgbClr val="0000FF"/>
                </a:highlight>
              </a:rPr>
              <a:t>NEXT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D059163-A6AB-4DD6-B97C-587200BAF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424" y="380421"/>
            <a:ext cx="4447088" cy="539357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FEE6952-A3E9-4F03-B100-A01AFC27C708}"/>
              </a:ext>
            </a:extLst>
          </p:cNvPr>
          <p:cNvSpPr/>
          <p:nvPr/>
        </p:nvSpPr>
        <p:spPr>
          <a:xfrm>
            <a:off x="8873663" y="1034536"/>
            <a:ext cx="1950316" cy="1520538"/>
          </a:xfrm>
          <a:prstGeom prst="wedgeRoundRectCallout">
            <a:avLst>
              <a:gd name="adj1" fmla="val -7881"/>
              <a:gd name="adj2" fmla="val 2128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Choose one and CLICK </a:t>
            </a:r>
            <a:br>
              <a:rPr lang="en-US" sz="2000" b="1" dirty="0"/>
            </a:br>
            <a:r>
              <a:rPr lang="en-US" sz="2000" b="1" dirty="0">
                <a:highlight>
                  <a:srgbClr val="0000FF"/>
                </a:highlight>
              </a:rPr>
              <a:t> </a:t>
            </a:r>
            <a:r>
              <a:rPr lang="en-US" sz="2000" b="1" dirty="0">
                <a:solidFill>
                  <a:schemeClr val="bg1"/>
                </a:solidFill>
                <a:highlight>
                  <a:srgbClr val="0000FF"/>
                </a:highlight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50662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C3A043-8B96-4797-85D7-19C205901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2" y="312150"/>
            <a:ext cx="8260796" cy="62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172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MAKE A GMAIL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GMAIL ACCOUNT</dc:title>
  <dc:creator>elaine munn</dc:creator>
  <cp:lastModifiedBy>elaine munn</cp:lastModifiedBy>
  <cp:revision>5</cp:revision>
  <dcterms:created xsi:type="dcterms:W3CDTF">2022-03-02T22:20:35Z</dcterms:created>
  <dcterms:modified xsi:type="dcterms:W3CDTF">2022-03-02T23:29:46Z</dcterms:modified>
</cp:coreProperties>
</file>