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1198-9F57-4F9B-B19D-59837983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ECE39-2953-4F3F-AD34-B2C639DDB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3E3CD-6EF3-4129-90E1-64FD3B06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57A5-1AF2-4357-8E83-7C45498FDC1E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85EE-B542-4D2A-BB32-CDFDF9E9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BEDDB-8BD5-4BC2-BCC1-B43B1F52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5E3-3D48-49D7-8D65-C788F5CC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F0A7-00FF-4225-8C45-ABC7F125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44B8F-02A6-4CFA-9CE7-7A359DADC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AA624-11F1-4B0F-8C5A-D07EA527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57A5-1AF2-4357-8E83-7C45498FDC1E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2C9E2-AF7F-426B-8C0C-09310FD0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CFE13-E125-4077-9E5E-7249E178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5E3-3D48-49D7-8D65-C788F5CC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0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CD876-0772-48C0-8502-803EB5DD4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546D6-5911-420B-AC9B-07A4F28E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0EC73-E571-4BB5-9FEB-3EF7C9AF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57A5-1AF2-4357-8E83-7C45498FDC1E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DE3CA-0977-4F0B-98B4-E0A39D7E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8E33F-489E-4DC3-AA8D-CBBCBB4F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5E3-3D48-49D7-8D65-C788F5CC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9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43B6-6F21-4B65-9A70-E83178B1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009E4-34A4-4732-B499-13D0F3367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1E7DB-9B85-40F5-9AF1-BA1F39E4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57A5-1AF2-4357-8E83-7C45498FDC1E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00B8B-1F20-473C-A047-051B8A99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F33C7-EC63-46E2-92AC-9D0A1674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5E3-3D48-49D7-8D65-C788F5CC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0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4CE2-2B32-4FE7-A58C-2C0C8A58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34F96-F6F9-4D58-AFF0-2C1FE9EFB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0041B-7B53-433B-8270-26FF2748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57A5-1AF2-4357-8E83-7C45498FDC1E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6B6D9-6B82-47F3-AF07-5CB884D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A17E3-4B85-4640-95E4-E34646C1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5E3-3D48-49D7-8D65-C788F5CC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1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9F34-FFA0-4EED-8EF3-75867E4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21995-3538-4AC9-AA18-C6A9AF93F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F5963-EB53-435E-BD2C-34EBE285C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2321-3A36-4BDF-B245-6BFD5BBB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57A5-1AF2-4357-8E83-7C45498FDC1E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ECFA1-DF66-4F71-B970-6DD8E09B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38E58-F27D-43AF-93B8-3646893E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5E3-3D48-49D7-8D65-C788F5CC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15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5CC-13B5-4EC3-8B15-5E0823C5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87CC-53AA-456B-BCD2-68812A205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30E65-27A0-4C59-9CA2-F3487489F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5AEA4-0104-43ED-9489-B7DAF3196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26A04-2304-43FD-84C1-D2D48B0F0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F28BD9-086A-41D2-8C60-4F8F1FE0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57A5-1AF2-4357-8E83-7C45498FDC1E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68DE6E-B28B-44A1-A67F-66FEEC71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C5914-7A21-4BC5-B7C6-A7FBF09A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5E3-3D48-49D7-8D65-C788F5CC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5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8DA9-E9D2-4043-9165-6DF7FDC7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B660C-878B-443A-AC4B-CA81C287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57A5-1AF2-4357-8E83-7C45498FDC1E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6B93D-A9B2-4046-ABA7-6A8F6F87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DD29A-EEFD-4599-94CE-B21758E6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5E3-3D48-49D7-8D65-C788F5CC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5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4BB95-5420-470B-8269-423E67D5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57A5-1AF2-4357-8E83-7C45498FDC1E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333DA-CAC7-44A3-9124-C3466940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97348-8D11-4B7F-A2E2-078F2C9F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5E3-3D48-49D7-8D65-C788F5CC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35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BF67-DEA5-4914-9A69-52F0C435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5B99F-4510-419B-865E-1FD8BFAA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11969-99D1-4EC8-B938-073B035C0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53BE7-05B2-4CF7-B49D-8ACE79CC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57A5-1AF2-4357-8E83-7C45498FDC1E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010F0-4325-45FD-AD14-580A9CBF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E3D22-0BAE-49EE-B714-64E24F30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5E3-3D48-49D7-8D65-C788F5CC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0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1A48-8283-4E82-BF74-6ED2AA5A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8FBFE-67AD-410B-A5B5-FBB9E8B01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32C36-3560-4457-AE46-1FB2E2E0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402D0-0689-492C-A03C-C6A24D97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57A5-1AF2-4357-8E83-7C45498FDC1E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BE386-3A82-4559-8BE0-0B979FB0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CE9B6-00D5-4868-BE14-FE91EE5B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5E3-3D48-49D7-8D65-C788F5CC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7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C2EB7-103C-4677-8D7D-305E3A7E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8BE89-8529-4278-9D4F-C462B4015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E60A6-4230-4452-BD57-C66E14826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57A5-1AF2-4357-8E83-7C45498FDC1E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AB2E-C955-4F39-B965-8B43A54A1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BD99-4B87-45C0-81D0-F5AC10F48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1D5E3-3D48-49D7-8D65-C788F5CC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66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hyperlink" Target="https://www.tripadvisor.co.uk/" TargetMode="External"/><Relationship Id="rId7" Type="http://schemas.openxmlformats.org/officeDocument/2006/relationships/hyperlink" Target="https://blog.reviews.io/google-business-reviews-ultimate-guide/" TargetMode="External"/><Relationship Id="rId2" Type="http://schemas.openxmlformats.org/officeDocument/2006/relationships/hyperlink" Target="https://marketing.trustpilot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views.co.uk/" TargetMode="External"/><Relationship Id="rId5" Type="http://schemas.openxmlformats.org/officeDocument/2006/relationships/hyperlink" Target="https://www.which.co.uk/" TargetMode="External"/><Relationship Id="rId4" Type="http://schemas.openxmlformats.org/officeDocument/2006/relationships/hyperlink" Target="https://www.autocar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eptimobit.wordpress.com/2012/03/09/que-es-el-e3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x.com/" TargetMode="External"/><Relationship Id="rId13" Type="http://schemas.openxmlformats.org/officeDocument/2006/relationships/hyperlink" Target="https://www.tumblr.com/" TargetMode="External"/><Relationship Id="rId3" Type="http://schemas.openxmlformats.org/officeDocument/2006/relationships/hyperlink" Target="https://www.facebook.com/" TargetMode="External"/><Relationship Id="rId7" Type="http://schemas.openxmlformats.org/officeDocument/2006/relationships/hyperlink" Target="https://www.proboards.com/" TargetMode="External"/><Relationship Id="rId12" Type="http://schemas.openxmlformats.org/officeDocument/2006/relationships/hyperlink" Target="https://vimeo.com/" TargetMode="External"/><Relationship Id="rId17" Type="http://schemas.openxmlformats.org/officeDocument/2006/relationships/hyperlink" Target="https://www.quora.com/" TargetMode="External"/><Relationship Id="rId2" Type="http://schemas.openxmlformats.org/officeDocument/2006/relationships/hyperlink" Target="https://medium.com/" TargetMode="External"/><Relationship Id="rId16" Type="http://schemas.openxmlformats.org/officeDocument/2006/relationships/hyperlink" Target="https://www.reddit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witter.com/" TargetMode="External"/><Relationship Id="rId11" Type="http://schemas.openxmlformats.org/officeDocument/2006/relationships/hyperlink" Target="https://www.snapchat.com/" TargetMode="External"/><Relationship Id="rId5" Type="http://schemas.openxmlformats.org/officeDocument/2006/relationships/hyperlink" Target="https://www.youtube.com/yt/kids" TargetMode="External"/><Relationship Id="rId15" Type="http://schemas.openxmlformats.org/officeDocument/2006/relationships/hyperlink" Target="https://imgur.com/" TargetMode="External"/><Relationship Id="rId10" Type="http://schemas.openxmlformats.org/officeDocument/2006/relationships/hyperlink" Target="https://www.tripadvisor.co.uk/" TargetMode="External"/><Relationship Id="rId4" Type="http://schemas.openxmlformats.org/officeDocument/2006/relationships/hyperlink" Target="https://www.youtube.com/" TargetMode="External"/><Relationship Id="rId9" Type="http://schemas.openxmlformats.org/officeDocument/2006/relationships/hyperlink" Target="https://www.vinted.co.uk/" TargetMode="External"/><Relationship Id="rId14" Type="http://schemas.openxmlformats.org/officeDocument/2006/relationships/hyperlink" Target="https://www.instagram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hyperlink" Target="http://commons.wikimedia.org/wiki/file:facebook_shiny_icon.svg" TargetMode="External"/><Relationship Id="rId7" Type="http://schemas.openxmlformats.org/officeDocument/2006/relationships/hyperlink" Target="http://commons.wikimedia.org/wiki/File:Youtube.png" TargetMode="External"/><Relationship Id="rId12" Type="http://schemas.openxmlformats.org/officeDocument/2006/relationships/hyperlink" Target="https://en.wikipedia.org/wiki/TripAdviso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hyperlink" Target="http://www.techeconomy.it/2014/12/11/instagram-festeggia-i-300-milioni-utenti-mensili-supera-twitter/" TargetMode="External"/><Relationship Id="rId10" Type="http://schemas.openxmlformats.org/officeDocument/2006/relationships/image" Target="../media/image8.tmp"/><Relationship Id="rId4" Type="http://schemas.openxmlformats.org/officeDocument/2006/relationships/image" Target="../media/image4.jpg"/><Relationship Id="rId9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acebook_shiny_icon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tecnotitlan.net/2013/10/30/twitter-mas-poder-facebook/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4/12/11/instagram-festeggia-i-300-milioni-utenti-mensili-supera-twitter/" TargetMode="External"/><Relationship Id="rId7" Type="http://schemas.openxmlformats.org/officeDocument/2006/relationships/hyperlink" Target="http://wiredprworks.com/temporary-social-media-ephemeral-content-snapcha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www.tabernadejulio.com/2015/06/los-limites-de-blogger-y-de-cada-blog.html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rincon.com/pagar-por-ver-canales-en-youtube-muy-pronto/2013-01" TargetMode="External"/><Relationship Id="rId7" Type="http://schemas.openxmlformats.org/officeDocument/2006/relationships/hyperlink" Target="https://commons.wikimedia.org/wiki/File:Vimeo_Logo.sv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://blogthinkbig.com/youtube-kids-el-nuevo-canal-para-los-peques/" TargetMode="Externa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evoviernes-nuevolibro.es/2012/02/tumblr-tus-redes-sociales-y-blog.html" TargetMode="External"/><Relationship Id="rId3" Type="http://schemas.openxmlformats.org/officeDocument/2006/relationships/hyperlink" Target="https://www.tumblr.com/" TargetMode="External"/><Relationship Id="rId7" Type="http://schemas.openxmlformats.org/officeDocument/2006/relationships/image" Target="../media/image17.jpg"/><Relationship Id="rId2" Type="http://schemas.openxmlformats.org/officeDocument/2006/relationships/hyperlink" Target="https://medium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imerick100.wordpress.com/tag/employment" TargetMode="External"/><Relationship Id="rId11" Type="http://schemas.openxmlformats.org/officeDocument/2006/relationships/hyperlink" Target="https://www.temporini.net/wix-la-piattaforma-online-per-creare-siti-web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18.jpg"/><Relationship Id="rId4" Type="http://schemas.openxmlformats.org/officeDocument/2006/relationships/hyperlink" Target="https://www.wix.com/" TargetMode="External"/><Relationship Id="rId9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" TargetMode="External"/><Relationship Id="rId7" Type="http://schemas.openxmlformats.org/officeDocument/2006/relationships/hyperlink" Target="https://commons.wikimedia.org/wiki/File:Quora_logo.svg" TargetMode="External"/><Relationship Id="rId2" Type="http://schemas.openxmlformats.org/officeDocument/2006/relationships/hyperlink" Target="https://www.reddit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hyperlink" Target="https://zh.wikipedia.org/wiki/File:Reddit_logo.svg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ber.com/" TargetMode="External"/><Relationship Id="rId3" Type="http://schemas.openxmlformats.org/officeDocument/2006/relationships/hyperlink" Target="https://www.vinted.com/" TargetMode="External"/><Relationship Id="rId7" Type="http://schemas.openxmlformats.org/officeDocument/2006/relationships/hyperlink" Target="https://dogvacay.com/" TargetMode="External"/><Relationship Id="rId2" Type="http://schemas.openxmlformats.org/officeDocument/2006/relationships/hyperlink" Target="https://www.airbnb.co.uk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lablacar.co.uk/" TargetMode="External"/><Relationship Id="rId5" Type="http://schemas.openxmlformats.org/officeDocument/2006/relationships/hyperlink" Target="https://www.justpark.com/" TargetMode="External"/><Relationship Id="rId4" Type="http://schemas.openxmlformats.org/officeDocument/2006/relationships/hyperlink" Target="https://www.spinlist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E590-9E32-4253-8621-9091E9710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b="1" dirty="0">
                <a:latin typeface="Britannic Bold" panose="020B0903060703020204" pitchFamily="34" charset="0"/>
              </a:rPr>
              <a:t>Social Media Intro.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9CEDD-E4DF-48DE-8D87-3B09761FE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Elaine Munn</a:t>
            </a:r>
          </a:p>
        </p:txBody>
      </p:sp>
    </p:spTree>
    <p:extLst>
      <p:ext uri="{BB962C8B-B14F-4D97-AF65-F5344CB8AC3E}">
        <p14:creationId xmlns:p14="http://schemas.microsoft.com/office/powerpoint/2010/main" val="28970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2ECA-FCAF-4C87-AE03-078B4097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Britannic Bold" panose="020B0903060703020204" pitchFamily="34" charset="0"/>
              </a:rPr>
              <a:t>Social Review Sites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B41B0-8ACF-4606-A8C9-C5C66E9BE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7109"/>
            <a:ext cx="10783957" cy="50157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 review site is a website on which reviews can be posted about people, businesses, products, or services.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https://marketing.trustpilot.com/</a:t>
            </a:r>
            <a:r>
              <a:rPr lang="en-GB" dirty="0"/>
              <a:t> - Google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https://www.tripadvisor.co.uk/</a:t>
            </a:r>
            <a:r>
              <a:rPr lang="en-GB" dirty="0"/>
              <a:t> - Hotels, Things to do, holidays etc.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https://www.autocar.co.uk/</a:t>
            </a:r>
            <a:r>
              <a:rPr lang="en-GB" dirty="0"/>
              <a:t> - Car reviews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https://www.which.co.uk/</a:t>
            </a:r>
            <a:r>
              <a:rPr lang="en-GB" dirty="0"/>
              <a:t> - 1000s of product reviews</a:t>
            </a:r>
          </a:p>
          <a:p>
            <a:pPr marL="0" indent="0">
              <a:buNone/>
            </a:pPr>
            <a:r>
              <a:rPr lang="en-GB" dirty="0">
                <a:hlinkClick r:id="rId6"/>
              </a:rPr>
              <a:t>https://www.reviews.co.uk/</a:t>
            </a:r>
            <a:r>
              <a:rPr lang="en-GB" dirty="0"/>
              <a:t> - Google reviews </a:t>
            </a:r>
            <a:br>
              <a:rPr lang="en-GB" dirty="0"/>
            </a:br>
            <a:br>
              <a:rPr lang="en-GB" dirty="0"/>
            </a:br>
            <a:r>
              <a:rPr lang="en-GB" sz="2000" b="1" dirty="0">
                <a:hlinkClick r:id="rId7"/>
              </a:rPr>
              <a:t>https://blog.reviews.io/google-business-reviews-ultimate-guide/</a:t>
            </a:r>
            <a:endParaRPr lang="en-GB" sz="2000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also get reviews on, Facebook, Amazon, eBay most selling sites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62D86-614B-4EA7-83B9-85CA66E28B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98" y="4405749"/>
            <a:ext cx="3710785" cy="6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7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5BEA-4798-45EC-BA37-44B2D323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r>
              <a:rPr lang="en-GB" sz="3600" b="1" dirty="0">
                <a:latin typeface="Britannic Bold" panose="020B0903060703020204" pitchFamily="34" charset="0"/>
              </a:rPr>
              <a:t>More Social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D74FB-D44C-42B7-9C58-438E9E826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3889"/>
            <a:ext cx="5181600" cy="4953074"/>
          </a:xfrm>
        </p:spPr>
        <p:txBody>
          <a:bodyPr>
            <a:normAutofit/>
          </a:bodyPr>
          <a:lstStyle/>
          <a:p>
            <a:pPr fontAlgn="base"/>
            <a:r>
              <a:rPr lang="en-GB" b="1" dirty="0"/>
              <a:t>Online gaming </a:t>
            </a:r>
            <a:r>
              <a:rPr lang="en-GB" dirty="0"/>
              <a:t>- more accessible and social than ever. </a:t>
            </a:r>
          </a:p>
          <a:p>
            <a:pPr fontAlgn="base"/>
            <a:r>
              <a:rPr lang="en-GB" dirty="0"/>
              <a:t>multiplayer games &amp; social networking in gaming.</a:t>
            </a:r>
          </a:p>
          <a:p>
            <a:pPr fontAlgn="base"/>
            <a:r>
              <a:rPr lang="en-GB" dirty="0"/>
              <a:t>understand what these social gaming platforms are and help children to understand how to chat safely online without putting themselves at risk.</a:t>
            </a:r>
          </a:p>
          <a:p>
            <a:pPr marL="0" indent="0" fontAlgn="base">
              <a:buNone/>
            </a:pP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E5E721-6790-4EAA-A79F-24F833BE3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31754" y="4767689"/>
            <a:ext cx="1781322" cy="1409274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2E98427-7F3B-41AF-BF60-93D06420D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25416"/>
            <a:ext cx="5181600" cy="5051547"/>
          </a:xfrm>
        </p:spPr>
        <p:txBody>
          <a:bodyPr>
            <a:normAutofit/>
          </a:bodyPr>
          <a:lstStyle/>
          <a:p>
            <a:r>
              <a:rPr lang="en-GB" b="1" dirty="0"/>
              <a:t>Online dating (or Internet dating)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6A3700-9359-411A-A45F-F6E5243C3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86" y="2276311"/>
            <a:ext cx="3467584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4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653B-DB64-411D-889B-720B4121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49"/>
            <a:ext cx="10515600" cy="950157"/>
          </a:xfrm>
        </p:spPr>
        <p:txBody>
          <a:bodyPr/>
          <a:lstStyle/>
          <a:p>
            <a:r>
              <a:rPr lang="en-GB" sz="4000" b="1" dirty="0">
                <a:latin typeface="Britannic Bold" panose="020B0903060703020204" pitchFamily="34" charset="0"/>
              </a:rPr>
              <a:t>List of sites mentioned in this presentation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C680A1-A227-44BE-9A0A-2342B7A2EC7C}"/>
              </a:ext>
            </a:extLst>
          </p:cNvPr>
          <p:cNvSpPr/>
          <p:nvPr/>
        </p:nvSpPr>
        <p:spPr>
          <a:xfrm>
            <a:off x="7505178" y="4716372"/>
            <a:ext cx="3480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2"/>
              </a:rPr>
              <a:t>https://medium.com/</a:t>
            </a:r>
            <a:endParaRPr lang="en-GB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163F8D-0BFE-4B21-9F6E-DCBBC1DD05E1}"/>
              </a:ext>
            </a:extLst>
          </p:cNvPr>
          <p:cNvSpPr/>
          <p:nvPr/>
        </p:nvSpPr>
        <p:spPr>
          <a:xfrm>
            <a:off x="1074616" y="981859"/>
            <a:ext cx="448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3"/>
              </a:rPr>
              <a:t>https://www.facebook.com/</a:t>
            </a:r>
            <a:endParaRPr lang="en-GB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53A88-CFAE-4AAC-8174-0E543AA53EE3}"/>
              </a:ext>
            </a:extLst>
          </p:cNvPr>
          <p:cNvSpPr/>
          <p:nvPr/>
        </p:nvSpPr>
        <p:spPr>
          <a:xfrm>
            <a:off x="6630580" y="987483"/>
            <a:ext cx="4355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4"/>
              </a:rPr>
              <a:t>https://www.youtube.com/</a:t>
            </a:r>
            <a:endParaRPr lang="en-GB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45649-FDAD-48F0-AF79-F741FE88ECBD}"/>
              </a:ext>
            </a:extLst>
          </p:cNvPr>
          <p:cNvSpPr/>
          <p:nvPr/>
        </p:nvSpPr>
        <p:spPr>
          <a:xfrm>
            <a:off x="6096000" y="1586129"/>
            <a:ext cx="5556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5"/>
              </a:rPr>
              <a:t>https://www.youtube.com/yt/kids</a:t>
            </a:r>
            <a:endParaRPr lang="en-GB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89CF-8366-48FE-BFD5-07B18FDA1F9C}"/>
              </a:ext>
            </a:extLst>
          </p:cNvPr>
          <p:cNvSpPr/>
          <p:nvPr/>
        </p:nvSpPr>
        <p:spPr>
          <a:xfrm>
            <a:off x="1696357" y="1562361"/>
            <a:ext cx="324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6"/>
              </a:rPr>
              <a:t>https://twitter.com/</a:t>
            </a:r>
            <a:endParaRPr lang="en-GB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A8F805-BBCE-456A-9FCC-EF62D1D0C9FB}"/>
              </a:ext>
            </a:extLst>
          </p:cNvPr>
          <p:cNvSpPr/>
          <p:nvPr/>
        </p:nvSpPr>
        <p:spPr>
          <a:xfrm>
            <a:off x="1299901" y="4691796"/>
            <a:ext cx="4655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7"/>
              </a:rPr>
              <a:t>https://www.proboards.com/</a:t>
            </a:r>
            <a:endParaRPr lang="en-GB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BD35D-73E9-455E-A2DE-A203D2AC114B}"/>
              </a:ext>
            </a:extLst>
          </p:cNvPr>
          <p:cNvSpPr/>
          <p:nvPr/>
        </p:nvSpPr>
        <p:spPr>
          <a:xfrm>
            <a:off x="7299228" y="3385894"/>
            <a:ext cx="3635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8"/>
              </a:rPr>
              <a:t>https://www.wix.com/</a:t>
            </a:r>
            <a:endParaRPr lang="en-GB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08241-BC8A-4713-8F70-297921F1EC03}"/>
              </a:ext>
            </a:extLst>
          </p:cNvPr>
          <p:cNvSpPr/>
          <p:nvPr/>
        </p:nvSpPr>
        <p:spPr>
          <a:xfrm>
            <a:off x="6858944" y="2143704"/>
            <a:ext cx="4224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9"/>
              </a:rPr>
              <a:t>https://www.vinted.co.uk/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AB78A-5082-4C48-9592-29FBB1EB59F7}"/>
              </a:ext>
            </a:extLst>
          </p:cNvPr>
          <p:cNvSpPr/>
          <p:nvPr/>
        </p:nvSpPr>
        <p:spPr>
          <a:xfrm>
            <a:off x="1234628" y="5323961"/>
            <a:ext cx="4880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10"/>
              </a:rPr>
              <a:t>https://www.tripadvisor.co.uk/</a:t>
            </a:r>
            <a:endParaRPr lang="en-GB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25C88B-4438-4BDA-B349-6E3DE35966DE}"/>
              </a:ext>
            </a:extLst>
          </p:cNvPr>
          <p:cNvSpPr/>
          <p:nvPr/>
        </p:nvSpPr>
        <p:spPr>
          <a:xfrm>
            <a:off x="6880011" y="2766619"/>
            <a:ext cx="4473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11"/>
              </a:rPr>
              <a:t>https://www.snapchat.com/</a:t>
            </a:r>
            <a:endParaRPr lang="en-GB" sz="2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240B4-C751-495B-B672-F482954592E0}"/>
              </a:ext>
            </a:extLst>
          </p:cNvPr>
          <p:cNvSpPr/>
          <p:nvPr/>
        </p:nvSpPr>
        <p:spPr>
          <a:xfrm>
            <a:off x="1773237" y="2159693"/>
            <a:ext cx="3166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12"/>
              </a:rPr>
              <a:t>https://vimeo.com/</a:t>
            </a:r>
            <a:endParaRPr lang="en-GB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7B3F29-DB20-441A-9500-AA39AC26F0BA}"/>
              </a:ext>
            </a:extLst>
          </p:cNvPr>
          <p:cNvSpPr/>
          <p:nvPr/>
        </p:nvSpPr>
        <p:spPr>
          <a:xfrm>
            <a:off x="7294727" y="5347297"/>
            <a:ext cx="4103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13"/>
              </a:rPr>
              <a:t>https://www.tumblr.com/</a:t>
            </a:r>
            <a:endParaRPr lang="en-GB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7BD241-FEF5-4702-BF7A-C62268E223F5}"/>
              </a:ext>
            </a:extLst>
          </p:cNvPr>
          <p:cNvSpPr/>
          <p:nvPr/>
        </p:nvSpPr>
        <p:spPr>
          <a:xfrm>
            <a:off x="1234628" y="2678282"/>
            <a:ext cx="4604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14"/>
              </a:rPr>
              <a:t>https://www.instagram.com/</a:t>
            </a:r>
            <a:endParaRPr lang="en-GB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A1CAD3-C9D1-4778-B809-B6B8E51FDE48}"/>
              </a:ext>
            </a:extLst>
          </p:cNvPr>
          <p:cNvSpPr/>
          <p:nvPr/>
        </p:nvSpPr>
        <p:spPr>
          <a:xfrm>
            <a:off x="1815460" y="3337527"/>
            <a:ext cx="3081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15"/>
              </a:rPr>
              <a:t>https://imgur.com/</a:t>
            </a:r>
            <a:endParaRPr lang="en-GB" sz="2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E05775-F4FB-4D5A-8BB7-F9EC1957630B}"/>
              </a:ext>
            </a:extLst>
          </p:cNvPr>
          <p:cNvSpPr/>
          <p:nvPr/>
        </p:nvSpPr>
        <p:spPr>
          <a:xfrm>
            <a:off x="1968844" y="4045290"/>
            <a:ext cx="825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hlinkClick r:id="rId16"/>
              </a:rPr>
              <a:t>https://www.reddit.com/</a:t>
            </a:r>
            <a:r>
              <a:rPr lang="en-GB" sz="2800" b="1" dirty="0"/>
              <a:t>     </a:t>
            </a:r>
            <a:r>
              <a:rPr lang="en-GB" sz="2800" b="1" dirty="0">
                <a:hlinkClick r:id="rId17"/>
              </a:rPr>
              <a:t>https://www.quora.com/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4366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2BCDBC-2531-4111-B638-CF4440AB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344556"/>
            <a:ext cx="11049000" cy="86139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b="1" dirty="0">
                <a:latin typeface="Britannic Bold" panose="020B0903060703020204" pitchFamily="34" charset="0"/>
              </a:rPr>
              <a:t>There are about 212 Social media platforms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2034F2-715D-403E-8EBD-C3FB41F503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0583"/>
            <a:ext cx="5181600" cy="345939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261B84-F884-44DC-829B-635EC080F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38" y="1690688"/>
            <a:ext cx="4429743" cy="443927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891F2EC-C76F-4999-85DF-C9B10B8F0E11}"/>
              </a:ext>
            </a:extLst>
          </p:cNvPr>
          <p:cNvSpPr/>
          <p:nvPr/>
        </p:nvSpPr>
        <p:spPr>
          <a:xfrm>
            <a:off x="5694281" y="1364974"/>
            <a:ext cx="3675006" cy="1669774"/>
          </a:xfrm>
          <a:prstGeom prst="wedgeRoundRectCallout">
            <a:avLst>
              <a:gd name="adj1" fmla="val -66921"/>
              <a:gd name="adj2" fmla="val 6726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Most popular 2018</a:t>
            </a:r>
          </a:p>
        </p:txBody>
      </p:sp>
    </p:spTree>
    <p:extLst>
      <p:ext uri="{BB962C8B-B14F-4D97-AF65-F5344CB8AC3E}">
        <p14:creationId xmlns:p14="http://schemas.microsoft.com/office/powerpoint/2010/main" val="255712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0635-FAB7-41AA-945F-73E8CB25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Britannic Bold" panose="020B0903060703020204" pitchFamily="34" charset="0"/>
              </a:rPr>
              <a:t>Categories of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272C9-995B-4A8B-997C-010FC1E33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581" y="1119768"/>
            <a:ext cx="6010690" cy="5373107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000" b="1" dirty="0"/>
              <a:t>Social networking</a:t>
            </a:r>
          </a:p>
          <a:p>
            <a:pPr>
              <a:lnSpc>
                <a:spcPct val="100000"/>
              </a:lnSpc>
            </a:pPr>
            <a:r>
              <a:rPr lang="en-GB" sz="3000" b="1" dirty="0"/>
              <a:t>Image Sharing Sites</a:t>
            </a:r>
          </a:p>
          <a:p>
            <a:pPr>
              <a:lnSpc>
                <a:spcPct val="100000"/>
              </a:lnSpc>
            </a:pPr>
            <a:r>
              <a:rPr lang="en-GB" sz="3000" b="1" dirty="0"/>
              <a:t>Video Hosting sites</a:t>
            </a:r>
          </a:p>
          <a:p>
            <a:pPr>
              <a:lnSpc>
                <a:spcPct val="100000"/>
              </a:lnSpc>
            </a:pPr>
            <a:r>
              <a:rPr lang="en-GB" sz="3000" b="1" dirty="0"/>
              <a:t>Community Blogs</a:t>
            </a:r>
          </a:p>
          <a:p>
            <a:pPr>
              <a:lnSpc>
                <a:spcPct val="100000"/>
              </a:lnSpc>
            </a:pPr>
            <a:r>
              <a:rPr lang="en-GB" sz="3000" b="1" dirty="0"/>
              <a:t>Discussion Sites</a:t>
            </a:r>
          </a:p>
          <a:p>
            <a:pPr>
              <a:lnSpc>
                <a:spcPct val="100000"/>
              </a:lnSpc>
            </a:pPr>
            <a:r>
              <a:rPr lang="en-GB" sz="3000" b="1" dirty="0"/>
              <a:t>Sharing economy networks</a:t>
            </a:r>
          </a:p>
          <a:p>
            <a:pPr>
              <a:lnSpc>
                <a:spcPct val="100000"/>
              </a:lnSpc>
            </a:pPr>
            <a:r>
              <a:rPr lang="en-GB" sz="3000" b="1" dirty="0"/>
              <a:t>Social review Sites </a:t>
            </a:r>
          </a:p>
          <a:p>
            <a:pPr>
              <a:lnSpc>
                <a:spcPct val="100000"/>
              </a:lnSpc>
            </a:pPr>
            <a:r>
              <a:rPr lang="en-GB" sz="3000" b="1" dirty="0"/>
              <a:t>Gaming</a:t>
            </a:r>
          </a:p>
          <a:p>
            <a:pPr>
              <a:lnSpc>
                <a:spcPct val="100000"/>
              </a:lnSpc>
            </a:pPr>
            <a:r>
              <a:rPr lang="en-GB" sz="3000" b="1" dirty="0"/>
              <a:t>Dating sites</a:t>
            </a:r>
          </a:p>
          <a:p>
            <a:pPr>
              <a:lnSpc>
                <a:spcPct val="100000"/>
              </a:lnSpc>
            </a:pPr>
            <a:endParaRPr lang="en-GB" sz="30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668265-5337-4B96-B485-1CC705093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4086" y="633136"/>
            <a:ext cx="1796046" cy="1796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21FBAE-6087-41F7-A8DF-9B014BABA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40239" y="455055"/>
            <a:ext cx="2665253" cy="1852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E53EA-F1D6-4E8A-A484-3FBFAABFC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29592" y="2336625"/>
            <a:ext cx="2665253" cy="26652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986709-80ED-4892-B5E7-6173A6956B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144" y="2589328"/>
            <a:ext cx="1743318" cy="9812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D977DF-A85C-4F64-A9A1-303DC70C23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35" y="5087211"/>
            <a:ext cx="2534004" cy="9621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E0EEB1-141D-4D27-8476-0BDA378400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203" y="3777928"/>
            <a:ext cx="2021200" cy="10553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F7C756-7A16-43AA-AF3A-8B7757FFB5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684292" y="4833244"/>
            <a:ext cx="2117784" cy="14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9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E99D-7F7D-4CE4-848D-1F3E9EE4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latin typeface="Britannic Bold" panose="020B0903060703020204" pitchFamily="34" charset="0"/>
              </a:rPr>
              <a:t>Social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DF97-8698-4B76-8799-6BCDD62FE7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/>
              <a:t>Users can share thoughts, create content, upload photos and videos, form groups based on interests, and participate in lively discussions. </a:t>
            </a:r>
          </a:p>
          <a:p>
            <a:pPr marL="0" indent="0" algn="ctr">
              <a:buNone/>
            </a:pPr>
            <a:r>
              <a:rPr lang="en-GB" sz="3200" dirty="0"/>
              <a:t>They’re built around the user and everything that’s important to them and their social circles.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C3F7B-F6A5-4F83-B0BA-3F694FAEF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91993" y="640108"/>
            <a:ext cx="2788892" cy="2788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930EB-FF16-4A86-B42D-60685A673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04268" y="3703983"/>
            <a:ext cx="2349532" cy="23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1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4A55-D392-426E-B220-797CCBD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078"/>
            <a:ext cx="10515600" cy="104692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Britannic Bold" panose="020B0903060703020204" pitchFamily="34" charset="0"/>
              </a:rPr>
              <a:t>Image Sharing Sites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484CF-FAE4-423E-8741-CFA901F8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378226"/>
            <a:ext cx="8451573" cy="5002696"/>
          </a:xfrm>
        </p:spPr>
        <p:txBody>
          <a:bodyPr>
            <a:normAutofit fontScale="92500" lnSpcReduction="10000"/>
          </a:bodyPr>
          <a:lstStyle/>
          <a:p>
            <a:r>
              <a:rPr lang="en-GB" sz="3800" dirty="0"/>
              <a:t>Instagram, Imgur and Snapchat amplify the power of image sharing. </a:t>
            </a:r>
          </a:p>
          <a:p>
            <a:r>
              <a:rPr lang="en-GB" sz="3800" dirty="0"/>
              <a:t>Create and share images that spark conversation.</a:t>
            </a:r>
          </a:p>
          <a:p>
            <a:r>
              <a:rPr lang="en-GB" sz="3800" dirty="0"/>
              <a:t>A picture can be worth a thousand words</a:t>
            </a:r>
          </a:p>
          <a:p>
            <a:r>
              <a:rPr lang="en-GB" sz="3800" dirty="0"/>
              <a:t>Run campaigns encouraging users to snap and share a picture with your product and a unique hashtag. </a:t>
            </a:r>
          </a:p>
          <a:p>
            <a:r>
              <a:rPr lang="en-GB" sz="3800" dirty="0"/>
              <a:t>By creating and sharing your own images, you can inspire and engage users.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FD6C2-E224-444F-BC7E-7925E2042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693" r="14810" b="76"/>
          <a:stretch/>
        </p:blipFill>
        <p:spPr>
          <a:xfrm>
            <a:off x="9745201" y="556742"/>
            <a:ext cx="2068284" cy="2040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DB3AC0-4512-4F07-8447-F2E302840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90374" y="2981785"/>
            <a:ext cx="2377938" cy="908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532D3B-9BDB-41BF-A85C-552554F77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946585" y="4400257"/>
            <a:ext cx="18669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EF86-8003-403A-99A7-9CFE6A69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1639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Britannic Bold" panose="020B0903060703020204" pitchFamily="34" charset="0"/>
              </a:rPr>
              <a:t>Video Hosting Sites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DBE2-184D-4DA0-B714-A50FE96D8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7709452" cy="4957763"/>
          </a:xfrm>
        </p:spPr>
        <p:txBody>
          <a:bodyPr>
            <a:normAutofit/>
          </a:bodyPr>
          <a:lstStyle/>
          <a:p>
            <a:r>
              <a:rPr lang="en-GB" dirty="0"/>
              <a:t>YouTube revolutionized the way we watch, create, and think about video. </a:t>
            </a:r>
          </a:p>
          <a:p>
            <a:r>
              <a:rPr lang="en-GB" dirty="0"/>
              <a:t>Video hosting platforms like YouTube and Vimeo help creators put together content and share it to a platform optimized for streaming. </a:t>
            </a:r>
          </a:p>
          <a:p>
            <a:pPr marL="0" indent="0">
              <a:buNone/>
            </a:pPr>
            <a:r>
              <a:rPr lang="en-GB" b="1" dirty="0"/>
              <a:t>Use video hosting sites to:</a:t>
            </a:r>
          </a:p>
          <a:p>
            <a:r>
              <a:rPr lang="en-GB" dirty="0"/>
              <a:t>Share phenomenal content: Use YouTube to build communities and get their content out there.</a:t>
            </a:r>
          </a:p>
          <a:p>
            <a:r>
              <a:rPr lang="en-GB" dirty="0"/>
              <a:t>Engage: YouTube’s comment section offers plenty of opportunities to get to know the people watching your content.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E8894-9983-4688-8FC5-1F9A33685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16824" y="974735"/>
            <a:ext cx="2226700" cy="1251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812B20-A6F3-4523-B190-1775422AA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27099" y="2843682"/>
            <a:ext cx="2677302" cy="1251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938AA1-4D3F-41AF-A19A-A0F7A8788E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51959" y="4951156"/>
            <a:ext cx="2027583" cy="5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3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F59F-286B-4981-8C35-0BD78976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latin typeface="Britannic Bold" panose="020B0903060703020204" pitchFamily="34" charset="0"/>
              </a:rPr>
              <a:t>Community Blogs &amp; Blogs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01E8-EAC1-4F36-91D7-CECAF4E42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590183" cy="4351338"/>
          </a:xfrm>
        </p:spPr>
        <p:txBody>
          <a:bodyPr>
            <a:normAutofit/>
          </a:bodyPr>
          <a:lstStyle/>
          <a:p>
            <a:r>
              <a:rPr lang="en-GB" dirty="0"/>
              <a:t>Sometimes an image or post isn’t complex enough for the message you’ve got to share.</a:t>
            </a:r>
          </a:p>
          <a:p>
            <a:r>
              <a:rPr lang="en-GB" dirty="0"/>
              <a:t>Shared blogging platforms like Medium and Tumblr give people a space to express their thoughts and help connect them with readers. </a:t>
            </a:r>
          </a:p>
          <a:p>
            <a:pPr marL="457200" lvl="1" indent="0">
              <a:buNone/>
            </a:pPr>
            <a:r>
              <a:rPr lang="en-GB" b="1" dirty="0">
                <a:hlinkClick r:id="rId2"/>
              </a:rPr>
              <a:t>https://medium.com/ </a:t>
            </a:r>
            <a:endParaRPr lang="en-GB" dirty="0"/>
          </a:p>
          <a:p>
            <a:pPr marL="457200" lvl="1" indent="0">
              <a:buNone/>
            </a:pPr>
            <a:r>
              <a:rPr lang="en-GB" b="1" dirty="0">
                <a:hlinkClick r:id="rId3"/>
              </a:rPr>
              <a:t>https://www.tumblr.com/</a:t>
            </a: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Create your own blog: </a:t>
            </a:r>
            <a:r>
              <a:rPr lang="en-GB" dirty="0">
                <a:hlinkClick r:id="rId4"/>
              </a:rPr>
              <a:t>https://www.wix.com/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CE4C4E-D71E-4CB1-8D97-450CA0292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43273" y="1488819"/>
            <a:ext cx="2155862" cy="1325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A921B4-F3AA-4250-8923-DB515450EA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7411" t="5324" r="7411" b="73380"/>
          <a:stretch/>
        </p:blipFill>
        <p:spPr>
          <a:xfrm>
            <a:off x="9018569" y="3234744"/>
            <a:ext cx="2576123" cy="6436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4412C8-61C6-4045-8AE1-C4FCCD563786}"/>
              </a:ext>
            </a:extLst>
          </p:cNvPr>
          <p:cNvSpPr txBox="1"/>
          <p:nvPr/>
        </p:nvSpPr>
        <p:spPr>
          <a:xfrm>
            <a:off x="2664855" y="6858000"/>
            <a:ext cx="68622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://www.nuevoviernes-nuevolibro.es/2012/02/tumblr-tus-redes-sociales-y-blog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9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29A097-343E-4CCE-834C-4FBED5590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939056" y="4478412"/>
            <a:ext cx="2848289" cy="14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1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E64A-73C4-442E-8C76-46A90642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648"/>
            <a:ext cx="10515600" cy="920336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Britannic Bold" panose="020B0903060703020204" pitchFamily="34" charset="0"/>
              </a:rPr>
              <a:t>Discussion Sites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E6F1B-8168-4AE6-AE71-CE7946F73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126435"/>
            <a:ext cx="7961244" cy="5050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Discussion sites like </a:t>
            </a:r>
            <a:r>
              <a:rPr lang="en-GB" b="1" dirty="0"/>
              <a:t>Reddit and Quora </a:t>
            </a:r>
            <a:r>
              <a:rPr lang="en-GB" dirty="0"/>
              <a:t>are specifically designed to spark a conversation. Anyone is free to ask a question or make a statement, and this attracts people with shared interests and curiosities.</a:t>
            </a:r>
          </a:p>
          <a:p>
            <a:r>
              <a:rPr lang="en-GB" b="1" dirty="0"/>
              <a:t>So how can these platforms help your business?</a:t>
            </a:r>
            <a:endParaRPr lang="en-GB" dirty="0"/>
          </a:p>
          <a:p>
            <a:r>
              <a:rPr lang="en-GB" b="1" dirty="0"/>
              <a:t>Reddit</a:t>
            </a:r>
            <a:r>
              <a:rPr lang="en-GB" dirty="0"/>
              <a:t> made up of different sub-communities. Find and engage people in your field, discover what they’re asking, use this as a starting point for your content marketing strategy.</a:t>
            </a:r>
          </a:p>
          <a:p>
            <a:r>
              <a:rPr lang="en-GB" b="1" dirty="0"/>
              <a:t>Quora</a:t>
            </a:r>
            <a:r>
              <a:rPr lang="en-GB" dirty="0"/>
              <a:t> users ask all sorts of questions. Answering them can help establish you as a thought leader and drive more traffic to your site.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https://www.reddit.com/</a:t>
            </a:r>
            <a:r>
              <a:rPr lang="en-GB" dirty="0"/>
              <a:t>     </a:t>
            </a:r>
            <a:r>
              <a:rPr lang="en-GB" dirty="0">
                <a:hlinkClick r:id="rId3"/>
              </a:rPr>
              <a:t>https://www.quora.com/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1E6DA-A25D-47AA-806C-3189B715C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99443" y="1126435"/>
            <a:ext cx="3154016" cy="1475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ACDBCA-1BAD-44C6-8E29-01B7004A34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064485" y="2615039"/>
            <a:ext cx="2888974" cy="12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2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38B9-1117-41DE-B5A8-A2454F92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/>
          <a:lstStyle/>
          <a:p>
            <a:r>
              <a:rPr lang="en-GB" sz="3600" b="1" dirty="0">
                <a:latin typeface="Britannic Bold" panose="020B0903060703020204" pitchFamily="34" charset="0"/>
              </a:rPr>
              <a:t>Sharing Economy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5B40C-67A4-470A-8B32-9ADC08E4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91" y="1253331"/>
            <a:ext cx="11688418" cy="4922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Sharing economy networks bring people who’ve got something they want to share together with the people who need it. </a:t>
            </a:r>
          </a:p>
          <a:p>
            <a:r>
              <a:rPr lang="en-GB" dirty="0">
                <a:hlinkClick r:id="rId2"/>
              </a:rPr>
              <a:t>https://www.airbnb.co.uk/</a:t>
            </a:r>
            <a:r>
              <a:rPr lang="en-GB" dirty="0"/>
              <a:t>  Rent out your home</a:t>
            </a:r>
          </a:p>
          <a:p>
            <a:r>
              <a:rPr lang="en-GB" dirty="0">
                <a:hlinkClick r:id="rId3"/>
              </a:rPr>
              <a:t>https://www.vinted.com/</a:t>
            </a:r>
            <a:r>
              <a:rPr lang="en-GB" dirty="0"/>
              <a:t> - don’t wear it? Sell it</a:t>
            </a:r>
          </a:p>
          <a:p>
            <a:r>
              <a:rPr lang="en-GB" dirty="0">
                <a:hlinkClick r:id="rId4"/>
              </a:rPr>
              <a:t>https://www.spinlister.com/</a:t>
            </a:r>
            <a:r>
              <a:rPr lang="en-GB" dirty="0"/>
              <a:t> - Skiers, Cyclists, surfers rent out their equipment</a:t>
            </a:r>
          </a:p>
          <a:p>
            <a:r>
              <a:rPr lang="en-GB" dirty="0">
                <a:hlinkClick r:id="rId5"/>
              </a:rPr>
              <a:t>https://www.justpark.com/</a:t>
            </a:r>
            <a:r>
              <a:rPr lang="en-GB" dirty="0"/>
              <a:t> - Rent out your Drive – Park at my house</a:t>
            </a:r>
          </a:p>
          <a:p>
            <a:r>
              <a:rPr lang="en-GB" dirty="0">
                <a:hlinkClick r:id="rId6"/>
              </a:rPr>
              <a:t>https://www.blablacar.co.uk/</a:t>
            </a:r>
            <a:r>
              <a:rPr lang="en-GB" dirty="0"/>
              <a:t> - Car pooling – Find a ride/offer a ride</a:t>
            </a:r>
          </a:p>
          <a:p>
            <a:r>
              <a:rPr lang="en-GB" dirty="0">
                <a:hlinkClick r:id="rId7"/>
              </a:rPr>
              <a:t>https://dogvacay.com/</a:t>
            </a:r>
            <a:r>
              <a:rPr lang="en-GB" dirty="0"/>
              <a:t> - Pet Sitters and Pet walkers</a:t>
            </a:r>
          </a:p>
          <a:p>
            <a:r>
              <a:rPr lang="en-GB" dirty="0">
                <a:hlinkClick r:id="rId8"/>
              </a:rPr>
              <a:t>https://www.uber.com/</a:t>
            </a:r>
            <a:r>
              <a:rPr lang="en-GB" dirty="0"/>
              <a:t> - Taxi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872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871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Britannic Bold</vt:lpstr>
      <vt:lpstr>Calibri</vt:lpstr>
      <vt:lpstr>Calibri Light</vt:lpstr>
      <vt:lpstr>Office Theme</vt:lpstr>
      <vt:lpstr>Social Media Intro.</vt:lpstr>
      <vt:lpstr> There are about 212 Social media platforms</vt:lpstr>
      <vt:lpstr>Categories of social media</vt:lpstr>
      <vt:lpstr>Social Networking</vt:lpstr>
      <vt:lpstr>Image Sharing Sites </vt:lpstr>
      <vt:lpstr>Video Hosting Sites </vt:lpstr>
      <vt:lpstr>Community Blogs &amp; Blogs</vt:lpstr>
      <vt:lpstr>Discussion Sites </vt:lpstr>
      <vt:lpstr>Sharing Economy Networks</vt:lpstr>
      <vt:lpstr>Social Review Sites </vt:lpstr>
      <vt:lpstr>More Social Networking</vt:lpstr>
      <vt:lpstr>List of sites mentioned in this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Intro</dc:title>
  <dc:creator>elaine munn</dc:creator>
  <cp:lastModifiedBy>elaine munn</cp:lastModifiedBy>
  <cp:revision>34</cp:revision>
  <dcterms:created xsi:type="dcterms:W3CDTF">2019-02-01T17:00:43Z</dcterms:created>
  <dcterms:modified xsi:type="dcterms:W3CDTF">2022-02-02T21:19:35Z</dcterms:modified>
</cp:coreProperties>
</file>